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7" autoAdjust="0"/>
    <p:restoredTop sz="94601" autoAdjust="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6D7C2-6ADF-4E4B-BE1C-BCE3149CB9BF}" type="datetimeFigureOut">
              <a:rPr lang="it-IT" smtClean="0"/>
              <a:pPr/>
              <a:t>18/11/2014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62A19-9522-45CE-8F55-10BCCAC7C3F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6D7C2-6ADF-4E4B-BE1C-BCE3149CB9BF}" type="datetimeFigureOut">
              <a:rPr lang="it-IT" smtClean="0"/>
              <a:pPr/>
              <a:t>18/11/2014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62A19-9522-45CE-8F55-10BCCAC7C3F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6D7C2-6ADF-4E4B-BE1C-BCE3149CB9BF}" type="datetimeFigureOut">
              <a:rPr lang="it-IT" smtClean="0"/>
              <a:pPr/>
              <a:t>18/11/2014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62A19-9522-45CE-8F55-10BCCAC7C3F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6D7C2-6ADF-4E4B-BE1C-BCE3149CB9BF}" type="datetimeFigureOut">
              <a:rPr lang="it-IT" smtClean="0"/>
              <a:pPr/>
              <a:t>18/11/2014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62A19-9522-45CE-8F55-10BCCAC7C3F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6D7C2-6ADF-4E4B-BE1C-BCE3149CB9BF}" type="datetimeFigureOut">
              <a:rPr lang="it-IT" smtClean="0"/>
              <a:pPr/>
              <a:t>18/11/2014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62A19-9522-45CE-8F55-10BCCAC7C3F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6D7C2-6ADF-4E4B-BE1C-BCE3149CB9BF}" type="datetimeFigureOut">
              <a:rPr lang="it-IT" smtClean="0"/>
              <a:pPr/>
              <a:t>18/11/2014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62A19-9522-45CE-8F55-10BCCAC7C3F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6D7C2-6ADF-4E4B-BE1C-BCE3149CB9BF}" type="datetimeFigureOut">
              <a:rPr lang="it-IT" smtClean="0"/>
              <a:pPr/>
              <a:t>18/11/2014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62A19-9522-45CE-8F55-10BCCAC7C3F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6D7C2-6ADF-4E4B-BE1C-BCE3149CB9BF}" type="datetimeFigureOut">
              <a:rPr lang="it-IT" smtClean="0"/>
              <a:pPr/>
              <a:t>18/11/2014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62A19-9522-45CE-8F55-10BCCAC7C3F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6D7C2-6ADF-4E4B-BE1C-BCE3149CB9BF}" type="datetimeFigureOut">
              <a:rPr lang="it-IT" smtClean="0"/>
              <a:pPr/>
              <a:t>18/11/2014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62A19-9522-45CE-8F55-10BCCAC7C3F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6D7C2-6ADF-4E4B-BE1C-BCE3149CB9BF}" type="datetimeFigureOut">
              <a:rPr lang="it-IT" smtClean="0"/>
              <a:pPr/>
              <a:t>18/11/2014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62A19-9522-45CE-8F55-10BCCAC7C3F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6D7C2-6ADF-4E4B-BE1C-BCE3149CB9BF}" type="datetimeFigureOut">
              <a:rPr lang="it-IT" smtClean="0"/>
              <a:pPr/>
              <a:t>18/11/2014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62A19-9522-45CE-8F55-10BCCAC7C3F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6D7C2-6ADF-4E4B-BE1C-BCE3149CB9BF}" type="datetimeFigureOut">
              <a:rPr lang="it-IT" smtClean="0"/>
              <a:pPr/>
              <a:t>18/11/2014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62A19-9522-45CE-8F55-10BCCAC7C3FF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95536" y="2708920"/>
            <a:ext cx="6400800" cy="1752600"/>
          </a:xfrm>
        </p:spPr>
        <p:txBody>
          <a:bodyPr/>
          <a:lstStyle/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t-IT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IMPRESE </a:t>
            </a:r>
            <a:r>
              <a:rPr lang="it-IT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INDIVIDUALI</a:t>
            </a: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it-IT" sz="900" dirty="0" smtClean="0">
              <a:solidFill>
                <a:schemeClr val="tx1"/>
              </a:solidFill>
              <a:latin typeface="Calibri" pitchFamily="34" charset="0"/>
              <a:cs typeface="Times New Roman" pitchFamily="18" charset="0"/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it-IT" sz="900" dirty="0" smtClean="0">
              <a:solidFill>
                <a:schemeClr val="tx1"/>
              </a:solidFill>
              <a:latin typeface="Calibri" pitchFamily="34" charset="0"/>
              <a:cs typeface="Times New Roman" pitchFamily="18" charset="0"/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it-IT" sz="900" dirty="0" smtClean="0">
              <a:solidFill>
                <a:schemeClr val="tx1"/>
              </a:solidFill>
              <a:latin typeface="Calibri" pitchFamily="34" charset="0"/>
              <a:cs typeface="Times New Roman" pitchFamily="18" charset="0"/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it-IT" sz="900" dirty="0" smtClean="0">
              <a:solidFill>
                <a:schemeClr val="tx1"/>
              </a:solidFill>
              <a:latin typeface="Calibri" pitchFamily="34" charset="0"/>
              <a:cs typeface="Times New Roman" pitchFamily="18" charset="0"/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it-IT" sz="900" dirty="0" smtClean="0">
              <a:solidFill>
                <a:schemeClr val="tx1"/>
              </a:solidFill>
              <a:latin typeface="Arial" pitchFamily="34" charset="0"/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t-IT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IMPRESE COLLETTIVE</a:t>
            </a:r>
            <a:endParaRPr lang="it-IT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3059832" y="620688"/>
            <a:ext cx="242527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7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DITTA</a:t>
            </a:r>
            <a:endParaRPr kumimoji="0" lang="it-IT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sz="8000" b="1" dirty="0" smtClean="0">
                <a:solidFill>
                  <a:srgbClr val="FF0000"/>
                </a:solidFill>
              </a:rPr>
              <a:t>L’INSEGNA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 smtClean="0"/>
              <a:t>NOMINATIVA</a:t>
            </a:r>
            <a:endParaRPr lang="it-IT" dirty="0"/>
          </a:p>
          <a:p>
            <a:pPr>
              <a:buNone/>
            </a:pPr>
            <a:r>
              <a:rPr lang="it-IT" dirty="0"/>
              <a:t> </a:t>
            </a:r>
          </a:p>
          <a:p>
            <a:pPr lvl="0"/>
            <a:r>
              <a:rPr lang="it-IT" dirty="0"/>
              <a:t>FIGURATIVA</a:t>
            </a:r>
          </a:p>
          <a:p>
            <a:pPr>
              <a:buNone/>
            </a:pPr>
            <a:r>
              <a:rPr lang="it-IT" dirty="0"/>
              <a:t> </a:t>
            </a:r>
          </a:p>
          <a:p>
            <a:pPr lvl="0"/>
            <a:r>
              <a:rPr lang="it-IT" dirty="0"/>
              <a:t>MISTA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 descr="MARCHI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6512" y="-1"/>
            <a:ext cx="6913465" cy="685800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4" descr="IL MARCHIO DEVE ESSER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9107489" cy="5734169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dirty="0"/>
              <a:t>IL DIRITTO ESCLUSIVO SUL MARCIO SI PUO’ OTTENERE IN DUE MODI:</a:t>
            </a:r>
          </a:p>
          <a:p>
            <a:pPr lvl="0"/>
            <a:r>
              <a:rPr lang="it-IT" dirty="0"/>
              <a:t>Brevetto</a:t>
            </a:r>
          </a:p>
          <a:p>
            <a:pPr>
              <a:buNone/>
            </a:pPr>
            <a:r>
              <a:rPr lang="it-IT" dirty="0"/>
              <a:t> </a:t>
            </a:r>
          </a:p>
          <a:p>
            <a:pPr lvl="0"/>
            <a:r>
              <a:rPr lang="it-IT" dirty="0"/>
              <a:t>Uso</a:t>
            </a:r>
          </a:p>
          <a:p>
            <a:pPr>
              <a:buNone/>
            </a:pPr>
            <a:r>
              <a:rPr lang="it-IT" dirty="0"/>
              <a:t> </a:t>
            </a:r>
          </a:p>
          <a:p>
            <a:pPr>
              <a:buNone/>
            </a:pPr>
            <a:r>
              <a:rPr lang="it-IT" dirty="0"/>
              <a:t>SI PUO’ IMPEDIRE CHE ALTRI USINO IL MARCHIO </a:t>
            </a:r>
            <a:r>
              <a:rPr lang="it-IT" dirty="0" err="1"/>
              <a:t>DI</a:t>
            </a:r>
            <a:r>
              <a:rPr lang="it-IT" dirty="0"/>
              <a:t> UN IMPRESA ATTRAVERSO DUE AZIONI:</a:t>
            </a:r>
          </a:p>
          <a:p>
            <a:pPr lvl="0"/>
            <a:r>
              <a:rPr lang="it-IT" dirty="0"/>
              <a:t>Azione inibitoria</a:t>
            </a:r>
          </a:p>
          <a:p>
            <a:pPr>
              <a:buNone/>
            </a:pPr>
            <a:r>
              <a:rPr lang="it-IT" dirty="0"/>
              <a:t> </a:t>
            </a:r>
          </a:p>
          <a:p>
            <a:pPr lvl="0"/>
            <a:r>
              <a:rPr lang="it-IT" dirty="0"/>
              <a:t>Azione di rimozione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21</Words>
  <Application>Microsoft Office PowerPoint</Application>
  <PresentationFormat>Presentazione su schermo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DITTA</vt:lpstr>
      <vt:lpstr>L’INSEGNA </vt:lpstr>
      <vt:lpstr>Diapositiva 3</vt:lpstr>
      <vt:lpstr>Diapositiva 4</vt:lpstr>
      <vt:lpstr>Diapositiva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DITTA IMPRESE INDIVIDUALI IMPRESE COLLETTIVE</dc:title>
  <dc:creator>Emiliano</dc:creator>
  <cp:lastModifiedBy>Emiliano</cp:lastModifiedBy>
  <cp:revision>18</cp:revision>
  <dcterms:created xsi:type="dcterms:W3CDTF">2014-11-17T21:15:04Z</dcterms:created>
  <dcterms:modified xsi:type="dcterms:W3CDTF">2014-11-18T22:19:53Z</dcterms:modified>
</cp:coreProperties>
</file>